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0058400" cy="7772400"/>
  <p:notesSz cx="10058400" cy="77724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22978" y="1074164"/>
            <a:ext cx="9654435" cy="5342221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205028" y="1101089"/>
            <a:ext cx="9674225" cy="5368290"/>
          </a:xfrm>
          <a:custGeom>
            <a:avLst/>
            <a:gdLst/>
            <a:ahLst/>
            <a:cxnLst/>
            <a:rect l="l" t="t" r="r" b="b"/>
            <a:pathLst>
              <a:path w="9674225" h="5368290">
                <a:moveTo>
                  <a:pt x="0" y="5367782"/>
                </a:moveTo>
                <a:lnTo>
                  <a:pt x="9674098" y="5367782"/>
                </a:lnTo>
                <a:lnTo>
                  <a:pt x="9674098" y="0"/>
                </a:lnTo>
                <a:lnTo>
                  <a:pt x="0" y="0"/>
                </a:lnTo>
                <a:lnTo>
                  <a:pt x="0" y="5367782"/>
                </a:lnTo>
                <a:close/>
              </a:path>
            </a:pathLst>
          </a:custGeom>
          <a:ln w="1905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2920" y="310896"/>
            <a:ext cx="9052560" cy="12435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920" y="1787652"/>
            <a:ext cx="9052560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2718561" y="6944055"/>
            <a:ext cx="464629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latin typeface="Times New Roman"/>
                <a:cs typeface="Times New Roman"/>
              </a:rPr>
              <a:t>TOWN</a:t>
            </a:r>
            <a:r>
              <a:rPr dirty="0" sz="1800" spc="-30" b="1">
                <a:latin typeface="Times New Roman"/>
                <a:cs typeface="Times New Roman"/>
              </a:rPr>
              <a:t> </a:t>
            </a:r>
            <a:r>
              <a:rPr dirty="0" sz="1800" spc="-10" b="1">
                <a:latin typeface="Times New Roman"/>
                <a:cs typeface="Times New Roman"/>
              </a:rPr>
              <a:t>PLAZA</a:t>
            </a:r>
            <a:r>
              <a:rPr dirty="0" sz="1800" spc="-100" b="1">
                <a:latin typeface="Times New Roman"/>
                <a:cs typeface="Times New Roman"/>
              </a:rPr>
              <a:t> </a:t>
            </a:r>
            <a:r>
              <a:rPr dirty="0" sz="1800" b="1" i="1">
                <a:latin typeface="Times New Roman"/>
                <a:cs typeface="Times New Roman"/>
              </a:rPr>
              <a:t>Executive</a:t>
            </a:r>
            <a:r>
              <a:rPr dirty="0" sz="1800" spc="-30" b="1" i="1">
                <a:latin typeface="Times New Roman"/>
                <a:cs typeface="Times New Roman"/>
              </a:rPr>
              <a:t> </a:t>
            </a:r>
            <a:r>
              <a:rPr dirty="0" sz="1800" b="1" i="1">
                <a:latin typeface="Times New Roman"/>
                <a:cs typeface="Times New Roman"/>
              </a:rPr>
              <a:t>Suites</a:t>
            </a:r>
            <a:r>
              <a:rPr dirty="0" sz="1800" spc="405" b="1" i="1">
                <a:latin typeface="Times New Roman"/>
                <a:cs typeface="Times New Roman"/>
              </a:rPr>
              <a:t> </a:t>
            </a:r>
            <a:r>
              <a:rPr dirty="0" sz="1800" b="1">
                <a:latin typeface="Times New Roman"/>
                <a:cs typeface="Times New Roman"/>
              </a:rPr>
              <a:t>Building</a:t>
            </a:r>
            <a:r>
              <a:rPr dirty="0" sz="1800" spc="-25" b="1">
                <a:latin typeface="Times New Roman"/>
                <a:cs typeface="Times New Roman"/>
              </a:rPr>
              <a:t> </a:t>
            </a:r>
            <a:r>
              <a:rPr dirty="0" sz="1800" spc="-20" b="1">
                <a:latin typeface="Times New Roman"/>
                <a:cs typeface="Times New Roman"/>
              </a:rPr>
              <a:t>#400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384936" y="2532875"/>
            <a:ext cx="593725" cy="344170"/>
          </a:xfrm>
          <a:prstGeom prst="rect">
            <a:avLst/>
          </a:prstGeom>
          <a:solidFill>
            <a:srgbClr val="CC9900"/>
          </a:solidFill>
          <a:ln w="19050">
            <a:solidFill>
              <a:srgbClr val="000000"/>
            </a:solidFill>
          </a:ln>
        </p:spPr>
        <p:txBody>
          <a:bodyPr wrap="square" lIns="0" tIns="6350" rIns="0" bIns="0" rtlCol="0" vert="horz">
            <a:spAutoFit/>
          </a:bodyPr>
          <a:lstStyle/>
          <a:p>
            <a:pPr marL="123825">
              <a:lnSpc>
                <a:spcPct val="100000"/>
              </a:lnSpc>
              <a:spcBef>
                <a:spcPts val="50"/>
              </a:spcBef>
            </a:pPr>
            <a:r>
              <a:rPr dirty="0" sz="1800" spc="-25" b="1">
                <a:latin typeface="Times New Roman"/>
                <a:cs typeface="Times New Roman"/>
              </a:rPr>
              <a:t>475</a:t>
            </a:r>
            <a:endParaRPr sz="1800">
              <a:latin typeface="Times New Roman"/>
              <a:cs typeface="Times New Roman"/>
            </a:endParaRPr>
          </a:p>
        </p:txBody>
      </p:sp>
      <p:grpSp>
        <p:nvGrpSpPr>
          <p:cNvPr id="4" name="object 4" descr=""/>
          <p:cNvGrpSpPr/>
          <p:nvPr/>
        </p:nvGrpSpPr>
        <p:grpSpPr>
          <a:xfrm>
            <a:off x="1500886" y="2821165"/>
            <a:ext cx="1880870" cy="684530"/>
            <a:chOff x="1500886" y="2821165"/>
            <a:chExt cx="1880870" cy="684530"/>
          </a:xfrm>
        </p:grpSpPr>
        <p:sp>
          <p:nvSpPr>
            <p:cNvPr id="5" name="object 5" descr=""/>
            <p:cNvSpPr/>
            <p:nvPr/>
          </p:nvSpPr>
          <p:spPr>
            <a:xfrm>
              <a:off x="2178812" y="2830690"/>
              <a:ext cx="603250" cy="344170"/>
            </a:xfrm>
            <a:custGeom>
              <a:avLst/>
              <a:gdLst/>
              <a:ahLst/>
              <a:cxnLst/>
              <a:rect l="l" t="t" r="r" b="b"/>
              <a:pathLst>
                <a:path w="603250" h="344169">
                  <a:moveTo>
                    <a:pt x="602653" y="0"/>
                  </a:moveTo>
                  <a:lnTo>
                    <a:pt x="0" y="0"/>
                  </a:lnTo>
                  <a:lnTo>
                    <a:pt x="0" y="343928"/>
                  </a:lnTo>
                  <a:lnTo>
                    <a:pt x="602653" y="343928"/>
                  </a:lnTo>
                  <a:lnTo>
                    <a:pt x="602653" y="0"/>
                  </a:lnTo>
                  <a:close/>
                </a:path>
              </a:pathLst>
            </a:custGeom>
            <a:solidFill>
              <a:srgbClr val="CC99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2178812" y="2830690"/>
              <a:ext cx="603250" cy="344170"/>
            </a:xfrm>
            <a:custGeom>
              <a:avLst/>
              <a:gdLst/>
              <a:ahLst/>
              <a:cxnLst/>
              <a:rect l="l" t="t" r="r" b="b"/>
              <a:pathLst>
                <a:path w="603250" h="344169">
                  <a:moveTo>
                    <a:pt x="0" y="343928"/>
                  </a:moveTo>
                  <a:lnTo>
                    <a:pt x="602653" y="343928"/>
                  </a:lnTo>
                  <a:lnTo>
                    <a:pt x="602653" y="0"/>
                  </a:lnTo>
                  <a:lnTo>
                    <a:pt x="0" y="0"/>
                  </a:lnTo>
                  <a:lnTo>
                    <a:pt x="0" y="343928"/>
                  </a:lnTo>
                  <a:close/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2778886" y="2830690"/>
              <a:ext cx="593725" cy="344170"/>
            </a:xfrm>
            <a:custGeom>
              <a:avLst/>
              <a:gdLst/>
              <a:ahLst/>
              <a:cxnLst/>
              <a:rect l="l" t="t" r="r" b="b"/>
              <a:pathLst>
                <a:path w="593725" h="344169">
                  <a:moveTo>
                    <a:pt x="593128" y="0"/>
                  </a:moveTo>
                  <a:lnTo>
                    <a:pt x="0" y="0"/>
                  </a:lnTo>
                  <a:lnTo>
                    <a:pt x="0" y="343928"/>
                  </a:lnTo>
                  <a:lnTo>
                    <a:pt x="593128" y="343928"/>
                  </a:lnTo>
                  <a:lnTo>
                    <a:pt x="593128" y="0"/>
                  </a:lnTo>
                  <a:close/>
                </a:path>
              </a:pathLst>
            </a:custGeom>
            <a:solidFill>
              <a:srgbClr val="CC99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2778886" y="2830690"/>
              <a:ext cx="593725" cy="344170"/>
            </a:xfrm>
            <a:custGeom>
              <a:avLst/>
              <a:gdLst/>
              <a:ahLst/>
              <a:cxnLst/>
              <a:rect l="l" t="t" r="r" b="b"/>
              <a:pathLst>
                <a:path w="593725" h="344169">
                  <a:moveTo>
                    <a:pt x="0" y="343928"/>
                  </a:moveTo>
                  <a:lnTo>
                    <a:pt x="593128" y="343928"/>
                  </a:lnTo>
                  <a:lnTo>
                    <a:pt x="593128" y="0"/>
                  </a:lnTo>
                  <a:lnTo>
                    <a:pt x="0" y="0"/>
                  </a:lnTo>
                  <a:lnTo>
                    <a:pt x="0" y="343928"/>
                  </a:lnTo>
                  <a:close/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1510411" y="3151619"/>
              <a:ext cx="593725" cy="344170"/>
            </a:xfrm>
            <a:custGeom>
              <a:avLst/>
              <a:gdLst/>
              <a:ahLst/>
              <a:cxnLst/>
              <a:rect l="l" t="t" r="r" b="b"/>
              <a:pathLst>
                <a:path w="593725" h="344170">
                  <a:moveTo>
                    <a:pt x="593128" y="0"/>
                  </a:moveTo>
                  <a:lnTo>
                    <a:pt x="0" y="0"/>
                  </a:lnTo>
                  <a:lnTo>
                    <a:pt x="0" y="343928"/>
                  </a:lnTo>
                  <a:lnTo>
                    <a:pt x="593128" y="343928"/>
                  </a:lnTo>
                  <a:lnTo>
                    <a:pt x="593128" y="0"/>
                  </a:lnTo>
                  <a:close/>
                </a:path>
              </a:pathLst>
            </a:custGeom>
            <a:solidFill>
              <a:srgbClr val="CC99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1510411" y="3151619"/>
              <a:ext cx="593725" cy="344170"/>
            </a:xfrm>
            <a:custGeom>
              <a:avLst/>
              <a:gdLst/>
              <a:ahLst/>
              <a:cxnLst/>
              <a:rect l="l" t="t" r="r" b="b"/>
              <a:pathLst>
                <a:path w="593725" h="344170">
                  <a:moveTo>
                    <a:pt x="0" y="343928"/>
                  </a:moveTo>
                  <a:lnTo>
                    <a:pt x="593128" y="343928"/>
                  </a:lnTo>
                  <a:lnTo>
                    <a:pt x="593128" y="0"/>
                  </a:lnTo>
                  <a:lnTo>
                    <a:pt x="0" y="0"/>
                  </a:lnTo>
                  <a:lnTo>
                    <a:pt x="0" y="343928"/>
                  </a:lnTo>
                  <a:close/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1" name="object 11" descr=""/>
          <p:cNvSpPr txBox="1"/>
          <p:nvPr/>
        </p:nvSpPr>
        <p:spPr>
          <a:xfrm>
            <a:off x="1622805" y="3145663"/>
            <a:ext cx="36830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25" b="1">
                <a:latin typeface="Times New Roman"/>
                <a:cs typeface="Times New Roman"/>
              </a:rPr>
              <a:t>486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400050" y="4073512"/>
            <a:ext cx="593725" cy="344170"/>
          </a:xfrm>
          <a:prstGeom prst="rect">
            <a:avLst/>
          </a:prstGeom>
          <a:solidFill>
            <a:srgbClr val="CC9900"/>
          </a:solidFill>
          <a:ln w="19050">
            <a:solidFill>
              <a:srgbClr val="000000"/>
            </a:solidFill>
          </a:ln>
        </p:spPr>
        <p:txBody>
          <a:bodyPr wrap="square" lIns="0" tIns="6985" rIns="0" bIns="0" rtlCol="0" vert="horz">
            <a:spAutoFit/>
          </a:bodyPr>
          <a:lstStyle/>
          <a:p>
            <a:pPr marL="123825">
              <a:lnSpc>
                <a:spcPct val="100000"/>
              </a:lnSpc>
              <a:spcBef>
                <a:spcPts val="55"/>
              </a:spcBef>
            </a:pPr>
            <a:r>
              <a:rPr dirty="0" sz="1800" spc="-25" b="1">
                <a:latin typeface="Times New Roman"/>
                <a:cs typeface="Times New Roman"/>
              </a:rPr>
              <a:t>473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394461" y="3310750"/>
            <a:ext cx="593725" cy="344170"/>
          </a:xfrm>
          <a:prstGeom prst="rect">
            <a:avLst/>
          </a:prstGeom>
          <a:solidFill>
            <a:srgbClr val="CC9900"/>
          </a:solidFill>
          <a:ln w="19050">
            <a:solidFill>
              <a:srgbClr val="000000"/>
            </a:solidFill>
          </a:ln>
        </p:spPr>
        <p:txBody>
          <a:bodyPr wrap="square" lIns="0" tIns="5715" rIns="0" bIns="0" rtlCol="0" vert="horz">
            <a:spAutoFit/>
          </a:bodyPr>
          <a:lstStyle/>
          <a:p>
            <a:pPr marL="125095">
              <a:lnSpc>
                <a:spcPct val="100000"/>
              </a:lnSpc>
              <a:spcBef>
                <a:spcPts val="45"/>
              </a:spcBef>
            </a:pPr>
            <a:r>
              <a:rPr dirty="0" sz="1800" spc="-25" b="1">
                <a:latin typeface="Times New Roman"/>
                <a:cs typeface="Times New Roman"/>
              </a:rPr>
              <a:t>474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1485900" y="3873487"/>
            <a:ext cx="606425" cy="344170"/>
          </a:xfrm>
          <a:prstGeom prst="rect">
            <a:avLst/>
          </a:prstGeom>
          <a:solidFill>
            <a:srgbClr val="CC9900"/>
          </a:solidFill>
          <a:ln w="19050">
            <a:solidFill>
              <a:srgbClr val="000000"/>
            </a:solidFill>
          </a:ln>
        </p:spPr>
        <p:txBody>
          <a:bodyPr wrap="square" lIns="0" tIns="5715" rIns="0" bIns="0" rtlCol="0" vert="horz">
            <a:spAutoFit/>
          </a:bodyPr>
          <a:lstStyle/>
          <a:p>
            <a:pPr marL="130810">
              <a:lnSpc>
                <a:spcPct val="100000"/>
              </a:lnSpc>
              <a:spcBef>
                <a:spcPts val="45"/>
              </a:spcBef>
            </a:pPr>
            <a:r>
              <a:rPr dirty="0" sz="1800" spc="-25" b="1">
                <a:latin typeface="Times New Roman"/>
                <a:cs typeface="Times New Roman"/>
              </a:rPr>
              <a:t>487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1483486" y="4550651"/>
            <a:ext cx="650875" cy="344170"/>
          </a:xfrm>
          <a:prstGeom prst="rect">
            <a:avLst/>
          </a:prstGeom>
          <a:solidFill>
            <a:srgbClr val="CC9900"/>
          </a:solidFill>
          <a:ln w="19050">
            <a:solidFill>
              <a:srgbClr val="000000"/>
            </a:solidFill>
          </a:ln>
        </p:spPr>
        <p:txBody>
          <a:bodyPr wrap="square" lIns="0" tIns="6985" rIns="0" bIns="0" rtlCol="0" vert="horz">
            <a:spAutoFit/>
          </a:bodyPr>
          <a:lstStyle/>
          <a:p>
            <a:pPr marL="151765">
              <a:lnSpc>
                <a:spcPct val="100000"/>
              </a:lnSpc>
              <a:spcBef>
                <a:spcPts val="55"/>
              </a:spcBef>
            </a:pPr>
            <a:r>
              <a:rPr dirty="0" sz="1800" spc="-25" b="1">
                <a:latin typeface="Times New Roman"/>
                <a:cs typeface="Times New Roman"/>
              </a:rPr>
              <a:t>488</a:t>
            </a:r>
            <a:endParaRPr sz="1800">
              <a:latin typeface="Times New Roman"/>
              <a:cs typeface="Times New Roman"/>
            </a:endParaRPr>
          </a:p>
        </p:txBody>
      </p:sp>
      <p:grpSp>
        <p:nvGrpSpPr>
          <p:cNvPr id="16" name="object 16" descr=""/>
          <p:cNvGrpSpPr/>
          <p:nvPr/>
        </p:nvGrpSpPr>
        <p:grpSpPr>
          <a:xfrm>
            <a:off x="2143125" y="3761473"/>
            <a:ext cx="631825" cy="363220"/>
            <a:chOff x="2143125" y="3761473"/>
            <a:chExt cx="631825" cy="363220"/>
          </a:xfrm>
        </p:grpSpPr>
        <p:sp>
          <p:nvSpPr>
            <p:cNvPr id="17" name="object 17" descr=""/>
            <p:cNvSpPr/>
            <p:nvPr/>
          </p:nvSpPr>
          <p:spPr>
            <a:xfrm>
              <a:off x="2152650" y="3770998"/>
              <a:ext cx="612775" cy="344170"/>
            </a:xfrm>
            <a:custGeom>
              <a:avLst/>
              <a:gdLst/>
              <a:ahLst/>
              <a:cxnLst/>
              <a:rect l="l" t="t" r="r" b="b"/>
              <a:pathLst>
                <a:path w="612775" h="344170">
                  <a:moveTo>
                    <a:pt x="612178" y="0"/>
                  </a:moveTo>
                  <a:lnTo>
                    <a:pt x="0" y="0"/>
                  </a:lnTo>
                  <a:lnTo>
                    <a:pt x="0" y="343928"/>
                  </a:lnTo>
                  <a:lnTo>
                    <a:pt x="612178" y="343928"/>
                  </a:lnTo>
                  <a:lnTo>
                    <a:pt x="612178" y="0"/>
                  </a:lnTo>
                  <a:close/>
                </a:path>
              </a:pathLst>
            </a:custGeom>
            <a:solidFill>
              <a:srgbClr val="CC99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2152650" y="3770998"/>
              <a:ext cx="612775" cy="344170"/>
            </a:xfrm>
            <a:custGeom>
              <a:avLst/>
              <a:gdLst/>
              <a:ahLst/>
              <a:cxnLst/>
              <a:rect l="l" t="t" r="r" b="b"/>
              <a:pathLst>
                <a:path w="612775" h="344170">
                  <a:moveTo>
                    <a:pt x="0" y="343928"/>
                  </a:moveTo>
                  <a:lnTo>
                    <a:pt x="612178" y="343928"/>
                  </a:lnTo>
                  <a:lnTo>
                    <a:pt x="612178" y="0"/>
                  </a:lnTo>
                  <a:lnTo>
                    <a:pt x="0" y="0"/>
                  </a:lnTo>
                  <a:lnTo>
                    <a:pt x="0" y="343928"/>
                  </a:lnTo>
                  <a:close/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9" name="object 19" descr=""/>
          <p:cNvSpPr txBox="1"/>
          <p:nvPr/>
        </p:nvSpPr>
        <p:spPr>
          <a:xfrm>
            <a:off x="2162175" y="3764102"/>
            <a:ext cx="593725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99060">
              <a:lnSpc>
                <a:spcPct val="100000"/>
              </a:lnSpc>
              <a:spcBef>
                <a:spcPts val="100"/>
              </a:spcBef>
            </a:pPr>
            <a:r>
              <a:rPr dirty="0" sz="1800" spc="-25" b="1">
                <a:latin typeface="Times New Roman"/>
                <a:cs typeface="Times New Roman"/>
              </a:rPr>
              <a:t>489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400811" y="4739373"/>
            <a:ext cx="593725" cy="344170"/>
          </a:xfrm>
          <a:prstGeom prst="rect">
            <a:avLst/>
          </a:prstGeom>
          <a:solidFill>
            <a:srgbClr val="CC9900"/>
          </a:solidFill>
          <a:ln w="19050">
            <a:solidFill>
              <a:srgbClr val="000000"/>
            </a:solidFill>
          </a:ln>
        </p:spPr>
        <p:txBody>
          <a:bodyPr wrap="square" lIns="0" tIns="6985" rIns="0" bIns="0" rtlCol="0" vert="horz">
            <a:spAutoFit/>
          </a:bodyPr>
          <a:lstStyle/>
          <a:p>
            <a:pPr marL="124460">
              <a:lnSpc>
                <a:spcPct val="100000"/>
              </a:lnSpc>
              <a:spcBef>
                <a:spcPts val="55"/>
              </a:spcBef>
            </a:pPr>
            <a:r>
              <a:rPr dirty="0" sz="1800" spc="-25" b="1">
                <a:latin typeface="Times New Roman"/>
                <a:cs typeface="Times New Roman"/>
              </a:rPr>
              <a:t>472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1" name="object 21" descr=""/>
          <p:cNvSpPr/>
          <p:nvPr/>
        </p:nvSpPr>
        <p:spPr>
          <a:xfrm>
            <a:off x="356349" y="5602465"/>
            <a:ext cx="615315" cy="344170"/>
          </a:xfrm>
          <a:custGeom>
            <a:avLst/>
            <a:gdLst/>
            <a:ahLst/>
            <a:cxnLst/>
            <a:rect l="l" t="t" r="r" b="b"/>
            <a:pathLst>
              <a:path w="615315" h="344170">
                <a:moveTo>
                  <a:pt x="0" y="343928"/>
                </a:moveTo>
                <a:lnTo>
                  <a:pt x="615200" y="343928"/>
                </a:lnTo>
                <a:lnTo>
                  <a:pt x="615200" y="0"/>
                </a:lnTo>
                <a:lnTo>
                  <a:pt x="0" y="0"/>
                </a:lnTo>
                <a:lnTo>
                  <a:pt x="0" y="343928"/>
                </a:lnTo>
                <a:close/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 descr=""/>
          <p:cNvSpPr txBox="1"/>
          <p:nvPr/>
        </p:nvSpPr>
        <p:spPr>
          <a:xfrm>
            <a:off x="365874" y="5611990"/>
            <a:ext cx="596265" cy="325120"/>
          </a:xfrm>
          <a:prstGeom prst="rect">
            <a:avLst/>
          </a:prstGeom>
          <a:solidFill>
            <a:srgbClr val="CC9900"/>
          </a:solidFill>
        </p:spPr>
        <p:txBody>
          <a:bodyPr wrap="square" lIns="0" tIns="0" rIns="0" bIns="0" rtlCol="0" vert="horz">
            <a:spAutoFit/>
          </a:bodyPr>
          <a:lstStyle/>
          <a:p>
            <a:pPr marL="126364">
              <a:lnSpc>
                <a:spcPts val="2140"/>
              </a:lnSpc>
            </a:pPr>
            <a:r>
              <a:rPr dirty="0" sz="1800" spc="-25" b="1">
                <a:latin typeface="Times New Roman"/>
                <a:cs typeface="Times New Roman"/>
              </a:rPr>
              <a:t>471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3" name="object 23" descr=""/>
          <p:cNvSpPr/>
          <p:nvPr/>
        </p:nvSpPr>
        <p:spPr>
          <a:xfrm>
            <a:off x="977061" y="5602465"/>
            <a:ext cx="504190" cy="344170"/>
          </a:xfrm>
          <a:custGeom>
            <a:avLst/>
            <a:gdLst/>
            <a:ahLst/>
            <a:cxnLst/>
            <a:rect l="l" t="t" r="r" b="b"/>
            <a:pathLst>
              <a:path w="504190" h="344170">
                <a:moveTo>
                  <a:pt x="0" y="343928"/>
                </a:moveTo>
                <a:lnTo>
                  <a:pt x="504075" y="343928"/>
                </a:lnTo>
                <a:lnTo>
                  <a:pt x="504075" y="0"/>
                </a:lnTo>
                <a:lnTo>
                  <a:pt x="0" y="0"/>
                </a:lnTo>
                <a:lnTo>
                  <a:pt x="0" y="343928"/>
                </a:lnTo>
                <a:close/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 descr=""/>
          <p:cNvSpPr txBox="1"/>
          <p:nvPr/>
        </p:nvSpPr>
        <p:spPr>
          <a:xfrm>
            <a:off x="986586" y="5611990"/>
            <a:ext cx="485140" cy="325120"/>
          </a:xfrm>
          <a:prstGeom prst="rect">
            <a:avLst/>
          </a:prstGeom>
          <a:solidFill>
            <a:srgbClr val="CC9900"/>
          </a:solidFill>
        </p:spPr>
        <p:txBody>
          <a:bodyPr wrap="square" lIns="0" tIns="0" rIns="0" bIns="0" rtlCol="0" vert="horz">
            <a:spAutoFit/>
          </a:bodyPr>
          <a:lstStyle/>
          <a:p>
            <a:pPr marL="69850">
              <a:lnSpc>
                <a:spcPts val="2140"/>
              </a:lnSpc>
            </a:pPr>
            <a:r>
              <a:rPr dirty="0" sz="1800" spc="-25" b="1">
                <a:latin typeface="Times New Roman"/>
                <a:cs typeface="Times New Roman"/>
              </a:rPr>
              <a:t>470</a:t>
            </a:r>
            <a:endParaRPr sz="1800">
              <a:latin typeface="Times New Roman"/>
              <a:cs typeface="Times New Roman"/>
            </a:endParaRPr>
          </a:p>
        </p:txBody>
      </p:sp>
      <p:grpSp>
        <p:nvGrpSpPr>
          <p:cNvPr id="25" name="object 25" descr=""/>
          <p:cNvGrpSpPr/>
          <p:nvPr/>
        </p:nvGrpSpPr>
        <p:grpSpPr>
          <a:xfrm>
            <a:off x="1359661" y="3027133"/>
            <a:ext cx="827405" cy="2929255"/>
            <a:chOff x="1359661" y="3027133"/>
            <a:chExt cx="827405" cy="2929255"/>
          </a:xfrm>
        </p:grpSpPr>
        <p:sp>
          <p:nvSpPr>
            <p:cNvPr id="26" name="object 26" descr=""/>
            <p:cNvSpPr/>
            <p:nvPr/>
          </p:nvSpPr>
          <p:spPr>
            <a:xfrm>
              <a:off x="1410461" y="3077933"/>
              <a:ext cx="725805" cy="693420"/>
            </a:xfrm>
            <a:custGeom>
              <a:avLst/>
              <a:gdLst/>
              <a:ahLst/>
              <a:cxnLst/>
              <a:rect l="l" t="t" r="r" b="b"/>
              <a:pathLst>
                <a:path w="725805" h="693420">
                  <a:moveTo>
                    <a:pt x="0" y="692950"/>
                  </a:moveTo>
                  <a:lnTo>
                    <a:pt x="725805" y="692950"/>
                  </a:lnTo>
                  <a:lnTo>
                    <a:pt x="725805" y="0"/>
                  </a:lnTo>
                  <a:lnTo>
                    <a:pt x="0" y="0"/>
                  </a:lnTo>
                  <a:lnTo>
                    <a:pt x="0" y="692950"/>
                  </a:lnTo>
                  <a:close/>
                </a:path>
              </a:pathLst>
            </a:custGeom>
            <a:ln w="10160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 descr=""/>
            <p:cNvSpPr/>
            <p:nvPr/>
          </p:nvSpPr>
          <p:spPr>
            <a:xfrm>
              <a:off x="1499361" y="5602465"/>
              <a:ext cx="622300" cy="344170"/>
            </a:xfrm>
            <a:custGeom>
              <a:avLst/>
              <a:gdLst/>
              <a:ahLst/>
              <a:cxnLst/>
              <a:rect l="l" t="t" r="r" b="b"/>
              <a:pathLst>
                <a:path w="622300" h="344170">
                  <a:moveTo>
                    <a:pt x="0" y="343928"/>
                  </a:moveTo>
                  <a:lnTo>
                    <a:pt x="621703" y="343928"/>
                  </a:lnTo>
                  <a:lnTo>
                    <a:pt x="621703" y="0"/>
                  </a:lnTo>
                  <a:lnTo>
                    <a:pt x="0" y="0"/>
                  </a:lnTo>
                  <a:lnTo>
                    <a:pt x="0" y="343928"/>
                  </a:lnTo>
                  <a:close/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8" name="object 28" descr=""/>
          <p:cNvSpPr txBox="1"/>
          <p:nvPr/>
        </p:nvSpPr>
        <p:spPr>
          <a:xfrm>
            <a:off x="1508886" y="5611990"/>
            <a:ext cx="617855" cy="325120"/>
          </a:xfrm>
          <a:prstGeom prst="rect">
            <a:avLst/>
          </a:prstGeom>
          <a:solidFill>
            <a:srgbClr val="CC9900"/>
          </a:solidFill>
        </p:spPr>
        <p:txBody>
          <a:bodyPr wrap="square" lIns="0" tIns="0" rIns="0" bIns="0" rtlCol="0" vert="horz">
            <a:spAutoFit/>
          </a:bodyPr>
          <a:lstStyle/>
          <a:p>
            <a:pPr marL="129539">
              <a:lnSpc>
                <a:spcPts val="2140"/>
              </a:lnSpc>
            </a:pPr>
            <a:r>
              <a:rPr dirty="0" sz="1800" spc="-25" b="1">
                <a:latin typeface="Times New Roman"/>
                <a:cs typeface="Times New Roman"/>
              </a:rPr>
              <a:t>469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9" name="object 29" descr=""/>
          <p:cNvSpPr/>
          <p:nvPr/>
        </p:nvSpPr>
        <p:spPr>
          <a:xfrm>
            <a:off x="2150236" y="5602465"/>
            <a:ext cx="612775" cy="344170"/>
          </a:xfrm>
          <a:custGeom>
            <a:avLst/>
            <a:gdLst/>
            <a:ahLst/>
            <a:cxnLst/>
            <a:rect l="l" t="t" r="r" b="b"/>
            <a:pathLst>
              <a:path w="612775" h="344170">
                <a:moveTo>
                  <a:pt x="0" y="343928"/>
                </a:moveTo>
                <a:lnTo>
                  <a:pt x="612178" y="343928"/>
                </a:lnTo>
                <a:lnTo>
                  <a:pt x="612178" y="0"/>
                </a:lnTo>
                <a:lnTo>
                  <a:pt x="0" y="0"/>
                </a:lnTo>
                <a:lnTo>
                  <a:pt x="0" y="343928"/>
                </a:lnTo>
                <a:close/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 descr=""/>
          <p:cNvSpPr txBox="1"/>
          <p:nvPr/>
        </p:nvSpPr>
        <p:spPr>
          <a:xfrm>
            <a:off x="2150236" y="5602465"/>
            <a:ext cx="612775" cy="344170"/>
          </a:xfrm>
          <a:prstGeom prst="rect">
            <a:avLst/>
          </a:prstGeom>
          <a:solidFill>
            <a:srgbClr val="CC9900"/>
          </a:solidFill>
        </p:spPr>
        <p:txBody>
          <a:bodyPr wrap="square" lIns="0" tIns="6985" rIns="0" bIns="0" rtlCol="0" vert="horz">
            <a:spAutoFit/>
          </a:bodyPr>
          <a:lstStyle/>
          <a:p>
            <a:pPr marL="133985">
              <a:lnSpc>
                <a:spcPct val="100000"/>
              </a:lnSpc>
              <a:spcBef>
                <a:spcPts val="55"/>
              </a:spcBef>
            </a:pPr>
            <a:r>
              <a:rPr dirty="0" sz="1800" spc="-25" b="1">
                <a:latin typeface="Times New Roman"/>
                <a:cs typeface="Times New Roman"/>
              </a:rPr>
              <a:t>468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1" name="object 31" descr=""/>
          <p:cNvSpPr/>
          <p:nvPr/>
        </p:nvSpPr>
        <p:spPr>
          <a:xfrm>
            <a:off x="2788411" y="5602465"/>
            <a:ext cx="603250" cy="344170"/>
          </a:xfrm>
          <a:custGeom>
            <a:avLst/>
            <a:gdLst/>
            <a:ahLst/>
            <a:cxnLst/>
            <a:rect l="l" t="t" r="r" b="b"/>
            <a:pathLst>
              <a:path w="603250" h="344170">
                <a:moveTo>
                  <a:pt x="0" y="343928"/>
                </a:moveTo>
                <a:lnTo>
                  <a:pt x="602653" y="343928"/>
                </a:lnTo>
                <a:lnTo>
                  <a:pt x="602653" y="0"/>
                </a:lnTo>
                <a:lnTo>
                  <a:pt x="0" y="0"/>
                </a:lnTo>
                <a:lnTo>
                  <a:pt x="0" y="343928"/>
                </a:lnTo>
                <a:close/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 descr=""/>
          <p:cNvSpPr txBox="1"/>
          <p:nvPr/>
        </p:nvSpPr>
        <p:spPr>
          <a:xfrm>
            <a:off x="2784938" y="5611990"/>
            <a:ext cx="564515" cy="325120"/>
          </a:xfrm>
          <a:prstGeom prst="rect">
            <a:avLst/>
          </a:prstGeom>
          <a:solidFill>
            <a:srgbClr val="CC9900"/>
          </a:solidFill>
        </p:spPr>
        <p:txBody>
          <a:bodyPr wrap="square" lIns="0" tIns="0" rIns="0" bIns="0" rtlCol="0" vert="horz">
            <a:spAutoFit/>
          </a:bodyPr>
          <a:lstStyle/>
          <a:p>
            <a:pPr marL="132080">
              <a:lnSpc>
                <a:spcPts val="2140"/>
              </a:lnSpc>
            </a:pPr>
            <a:r>
              <a:rPr dirty="0" sz="1800" spc="-25" b="1">
                <a:latin typeface="Times New Roman"/>
                <a:cs typeface="Times New Roman"/>
              </a:rPr>
              <a:t>467</a:t>
            </a:r>
            <a:endParaRPr sz="1800">
              <a:latin typeface="Times New Roman"/>
              <a:cs typeface="Times New Roman"/>
            </a:endParaRPr>
          </a:p>
        </p:txBody>
      </p:sp>
      <p:grpSp>
        <p:nvGrpSpPr>
          <p:cNvPr id="33" name="object 33" descr=""/>
          <p:cNvGrpSpPr/>
          <p:nvPr/>
        </p:nvGrpSpPr>
        <p:grpSpPr>
          <a:xfrm>
            <a:off x="3378961" y="5592940"/>
            <a:ext cx="636270" cy="363220"/>
            <a:chOff x="3378961" y="5592940"/>
            <a:chExt cx="636270" cy="363220"/>
          </a:xfrm>
        </p:grpSpPr>
        <p:sp>
          <p:nvSpPr>
            <p:cNvPr id="34" name="object 34" descr=""/>
            <p:cNvSpPr/>
            <p:nvPr/>
          </p:nvSpPr>
          <p:spPr>
            <a:xfrm>
              <a:off x="3388486" y="5602465"/>
              <a:ext cx="617220" cy="344170"/>
            </a:xfrm>
            <a:custGeom>
              <a:avLst/>
              <a:gdLst/>
              <a:ahLst/>
              <a:cxnLst/>
              <a:rect l="l" t="t" r="r" b="b"/>
              <a:pathLst>
                <a:path w="617220" h="344170">
                  <a:moveTo>
                    <a:pt x="617169" y="0"/>
                  </a:moveTo>
                  <a:lnTo>
                    <a:pt x="0" y="0"/>
                  </a:lnTo>
                  <a:lnTo>
                    <a:pt x="0" y="343928"/>
                  </a:lnTo>
                  <a:lnTo>
                    <a:pt x="617169" y="343928"/>
                  </a:lnTo>
                  <a:lnTo>
                    <a:pt x="617169" y="0"/>
                  </a:lnTo>
                  <a:close/>
                </a:path>
              </a:pathLst>
            </a:custGeom>
            <a:solidFill>
              <a:srgbClr val="CC99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 descr=""/>
            <p:cNvSpPr/>
            <p:nvPr/>
          </p:nvSpPr>
          <p:spPr>
            <a:xfrm>
              <a:off x="3388486" y="5602465"/>
              <a:ext cx="617220" cy="344170"/>
            </a:xfrm>
            <a:custGeom>
              <a:avLst/>
              <a:gdLst/>
              <a:ahLst/>
              <a:cxnLst/>
              <a:rect l="l" t="t" r="r" b="b"/>
              <a:pathLst>
                <a:path w="617220" h="344170">
                  <a:moveTo>
                    <a:pt x="0" y="343928"/>
                  </a:moveTo>
                  <a:lnTo>
                    <a:pt x="617169" y="343928"/>
                  </a:lnTo>
                  <a:lnTo>
                    <a:pt x="617169" y="0"/>
                  </a:lnTo>
                  <a:lnTo>
                    <a:pt x="0" y="0"/>
                  </a:lnTo>
                  <a:lnTo>
                    <a:pt x="0" y="343928"/>
                  </a:lnTo>
                  <a:close/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6" name="object 36" descr=""/>
          <p:cNvSpPr txBox="1"/>
          <p:nvPr/>
        </p:nvSpPr>
        <p:spPr>
          <a:xfrm>
            <a:off x="3511422" y="5596890"/>
            <a:ext cx="36830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25" b="1">
                <a:latin typeface="Times New Roman"/>
                <a:cs typeface="Times New Roman"/>
              </a:rPr>
              <a:t>466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7" name="object 37" descr=""/>
          <p:cNvSpPr/>
          <p:nvPr/>
        </p:nvSpPr>
        <p:spPr>
          <a:xfrm>
            <a:off x="4074286" y="5602465"/>
            <a:ext cx="660400" cy="344170"/>
          </a:xfrm>
          <a:custGeom>
            <a:avLst/>
            <a:gdLst/>
            <a:ahLst/>
            <a:cxnLst/>
            <a:rect l="l" t="t" r="r" b="b"/>
            <a:pathLst>
              <a:path w="660400" h="344170">
                <a:moveTo>
                  <a:pt x="0" y="343928"/>
                </a:moveTo>
                <a:lnTo>
                  <a:pt x="659803" y="343928"/>
                </a:lnTo>
                <a:lnTo>
                  <a:pt x="659803" y="0"/>
                </a:lnTo>
                <a:lnTo>
                  <a:pt x="0" y="0"/>
                </a:lnTo>
                <a:lnTo>
                  <a:pt x="0" y="343928"/>
                </a:lnTo>
                <a:close/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 descr=""/>
          <p:cNvSpPr txBox="1"/>
          <p:nvPr/>
        </p:nvSpPr>
        <p:spPr>
          <a:xfrm>
            <a:off x="4074286" y="5602465"/>
            <a:ext cx="660400" cy="344170"/>
          </a:xfrm>
          <a:prstGeom prst="rect">
            <a:avLst/>
          </a:prstGeom>
          <a:solidFill>
            <a:srgbClr val="CC9900"/>
          </a:solidFill>
        </p:spPr>
        <p:txBody>
          <a:bodyPr wrap="square" lIns="0" tIns="6985" rIns="0" bIns="0" rtlCol="0" vert="horz">
            <a:spAutoFit/>
          </a:bodyPr>
          <a:lstStyle/>
          <a:p>
            <a:pPr marL="156845">
              <a:lnSpc>
                <a:spcPct val="100000"/>
              </a:lnSpc>
              <a:spcBef>
                <a:spcPts val="55"/>
              </a:spcBef>
            </a:pPr>
            <a:r>
              <a:rPr dirty="0" sz="1800" spc="-25" b="1">
                <a:latin typeface="Times New Roman"/>
                <a:cs typeface="Times New Roman"/>
              </a:rPr>
              <a:t>465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9" name="object 39" descr=""/>
          <p:cNvSpPr txBox="1"/>
          <p:nvPr/>
        </p:nvSpPr>
        <p:spPr>
          <a:xfrm>
            <a:off x="2804667" y="4392790"/>
            <a:ext cx="657225" cy="344170"/>
          </a:xfrm>
          <a:prstGeom prst="rect">
            <a:avLst/>
          </a:prstGeom>
          <a:solidFill>
            <a:srgbClr val="CC9900"/>
          </a:solidFill>
          <a:ln w="19050">
            <a:solidFill>
              <a:srgbClr val="000000"/>
            </a:solidFill>
          </a:ln>
        </p:spPr>
        <p:txBody>
          <a:bodyPr wrap="square" lIns="0" tIns="6350" rIns="0" bIns="0" rtlCol="0" vert="horz">
            <a:spAutoFit/>
          </a:bodyPr>
          <a:lstStyle/>
          <a:p>
            <a:pPr marL="156210">
              <a:lnSpc>
                <a:spcPct val="100000"/>
              </a:lnSpc>
              <a:spcBef>
                <a:spcPts val="50"/>
              </a:spcBef>
            </a:pPr>
            <a:r>
              <a:rPr dirty="0" sz="1800" spc="-25" b="1">
                <a:latin typeface="Times New Roman"/>
                <a:cs typeface="Times New Roman"/>
              </a:rPr>
              <a:t>490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0" name="object 40" descr=""/>
          <p:cNvSpPr txBox="1"/>
          <p:nvPr/>
        </p:nvSpPr>
        <p:spPr>
          <a:xfrm>
            <a:off x="3461892" y="4392790"/>
            <a:ext cx="641350" cy="344170"/>
          </a:xfrm>
          <a:prstGeom prst="rect">
            <a:avLst/>
          </a:prstGeom>
          <a:solidFill>
            <a:srgbClr val="CC9900"/>
          </a:solidFill>
          <a:ln w="19050">
            <a:solidFill>
              <a:srgbClr val="000000"/>
            </a:solidFill>
          </a:ln>
        </p:spPr>
        <p:txBody>
          <a:bodyPr wrap="square" lIns="0" tIns="6350" rIns="0" bIns="0" rtlCol="0" vert="horz">
            <a:spAutoFit/>
          </a:bodyPr>
          <a:lstStyle/>
          <a:p>
            <a:pPr marL="147320">
              <a:lnSpc>
                <a:spcPct val="100000"/>
              </a:lnSpc>
              <a:spcBef>
                <a:spcPts val="50"/>
              </a:spcBef>
            </a:pPr>
            <a:r>
              <a:rPr dirty="0" sz="1800" spc="-25" b="1">
                <a:latin typeface="Times New Roman"/>
                <a:cs typeface="Times New Roman"/>
              </a:rPr>
              <a:t>491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1" name="object 41" descr=""/>
          <p:cNvSpPr txBox="1"/>
          <p:nvPr/>
        </p:nvSpPr>
        <p:spPr>
          <a:xfrm>
            <a:off x="6547611" y="5599671"/>
            <a:ext cx="593725" cy="344170"/>
          </a:xfrm>
          <a:prstGeom prst="rect">
            <a:avLst/>
          </a:prstGeom>
          <a:solidFill>
            <a:srgbClr val="CC9900"/>
          </a:solidFill>
          <a:ln w="19050">
            <a:solidFill>
              <a:srgbClr val="000000"/>
            </a:solidFill>
          </a:ln>
        </p:spPr>
        <p:txBody>
          <a:bodyPr wrap="square" lIns="0" tIns="6985" rIns="0" bIns="0" rtlCol="0" vert="horz">
            <a:spAutoFit/>
          </a:bodyPr>
          <a:lstStyle/>
          <a:p>
            <a:pPr marL="125095">
              <a:lnSpc>
                <a:spcPct val="100000"/>
              </a:lnSpc>
              <a:spcBef>
                <a:spcPts val="55"/>
              </a:spcBef>
            </a:pPr>
            <a:r>
              <a:rPr dirty="0" sz="1800" spc="-25" b="1">
                <a:latin typeface="Times New Roman"/>
                <a:cs typeface="Times New Roman"/>
              </a:rPr>
              <a:t>499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2" name="object 42" descr=""/>
          <p:cNvSpPr txBox="1"/>
          <p:nvPr/>
        </p:nvSpPr>
        <p:spPr>
          <a:xfrm>
            <a:off x="8847455" y="3886187"/>
            <a:ext cx="593725" cy="344170"/>
          </a:xfrm>
          <a:prstGeom prst="rect">
            <a:avLst/>
          </a:prstGeom>
          <a:solidFill>
            <a:srgbClr val="CC9900"/>
          </a:solidFill>
          <a:ln w="19050">
            <a:solidFill>
              <a:srgbClr val="000000"/>
            </a:solidFill>
          </a:ln>
        </p:spPr>
        <p:txBody>
          <a:bodyPr wrap="square" lIns="0" tIns="6350" rIns="0" bIns="0" rtlCol="0" vert="horz">
            <a:spAutoFit/>
          </a:bodyPr>
          <a:lstStyle/>
          <a:p>
            <a:pPr marL="125095">
              <a:lnSpc>
                <a:spcPct val="100000"/>
              </a:lnSpc>
              <a:spcBef>
                <a:spcPts val="50"/>
              </a:spcBef>
            </a:pPr>
            <a:r>
              <a:rPr dirty="0" sz="1800" spc="-25" b="1">
                <a:latin typeface="Times New Roman"/>
                <a:cs typeface="Times New Roman"/>
              </a:rPr>
              <a:t>498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3" name="object 43" descr=""/>
          <p:cNvSpPr txBox="1"/>
          <p:nvPr/>
        </p:nvSpPr>
        <p:spPr>
          <a:xfrm>
            <a:off x="7572375" y="3200387"/>
            <a:ext cx="593725" cy="344170"/>
          </a:xfrm>
          <a:prstGeom prst="rect">
            <a:avLst/>
          </a:prstGeom>
          <a:solidFill>
            <a:srgbClr val="CC9900"/>
          </a:solidFill>
          <a:ln w="19050">
            <a:solidFill>
              <a:srgbClr val="000000"/>
            </a:solidFill>
          </a:ln>
        </p:spPr>
        <p:txBody>
          <a:bodyPr wrap="square" lIns="0" tIns="6350" rIns="0" bIns="0" rtlCol="0" vert="horz">
            <a:spAutoFit/>
          </a:bodyPr>
          <a:lstStyle/>
          <a:p>
            <a:pPr marL="126364">
              <a:lnSpc>
                <a:spcPct val="100000"/>
              </a:lnSpc>
              <a:spcBef>
                <a:spcPts val="50"/>
              </a:spcBef>
            </a:pPr>
            <a:r>
              <a:rPr dirty="0" sz="1800" spc="-25" b="1">
                <a:latin typeface="Times New Roman"/>
                <a:cs typeface="Times New Roman"/>
              </a:rPr>
              <a:t>496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4" name="object 44" descr=""/>
          <p:cNvSpPr txBox="1"/>
          <p:nvPr/>
        </p:nvSpPr>
        <p:spPr>
          <a:xfrm>
            <a:off x="6398767" y="3166224"/>
            <a:ext cx="593725" cy="344170"/>
          </a:xfrm>
          <a:prstGeom prst="rect">
            <a:avLst/>
          </a:prstGeom>
          <a:solidFill>
            <a:srgbClr val="CC9900"/>
          </a:solidFill>
          <a:ln w="19050">
            <a:solidFill>
              <a:srgbClr val="000000"/>
            </a:solidFill>
          </a:ln>
        </p:spPr>
        <p:txBody>
          <a:bodyPr wrap="square" lIns="0" tIns="5715" rIns="0" bIns="0" rtlCol="0" vert="horz">
            <a:spAutoFit/>
          </a:bodyPr>
          <a:lstStyle/>
          <a:p>
            <a:pPr marL="124460">
              <a:lnSpc>
                <a:spcPct val="100000"/>
              </a:lnSpc>
              <a:spcBef>
                <a:spcPts val="45"/>
              </a:spcBef>
            </a:pPr>
            <a:r>
              <a:rPr dirty="0" sz="1800" spc="-25" b="1">
                <a:latin typeface="Times New Roman"/>
                <a:cs typeface="Times New Roman"/>
              </a:rPr>
              <a:t>497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5" name="object 45" descr=""/>
          <p:cNvSpPr txBox="1"/>
          <p:nvPr/>
        </p:nvSpPr>
        <p:spPr>
          <a:xfrm>
            <a:off x="5349494" y="1587741"/>
            <a:ext cx="593725" cy="344170"/>
          </a:xfrm>
          <a:prstGeom prst="rect">
            <a:avLst/>
          </a:prstGeom>
          <a:solidFill>
            <a:srgbClr val="CC9900"/>
          </a:solidFill>
          <a:ln w="19050">
            <a:solidFill>
              <a:srgbClr val="000000"/>
            </a:solidFill>
          </a:ln>
        </p:spPr>
        <p:txBody>
          <a:bodyPr wrap="square" lIns="0" tIns="6350" rIns="0" bIns="0" rtlCol="0" vert="horz">
            <a:spAutoFit/>
          </a:bodyPr>
          <a:lstStyle/>
          <a:p>
            <a:pPr marL="125095">
              <a:lnSpc>
                <a:spcPct val="100000"/>
              </a:lnSpc>
              <a:spcBef>
                <a:spcPts val="50"/>
              </a:spcBef>
            </a:pPr>
            <a:r>
              <a:rPr dirty="0" sz="1800" spc="-25" b="1">
                <a:latin typeface="Times New Roman"/>
                <a:cs typeface="Times New Roman"/>
              </a:rPr>
              <a:t>492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6" name="object 46" descr=""/>
          <p:cNvSpPr txBox="1"/>
          <p:nvPr/>
        </p:nvSpPr>
        <p:spPr>
          <a:xfrm>
            <a:off x="6474840" y="1590281"/>
            <a:ext cx="593725" cy="344170"/>
          </a:xfrm>
          <a:prstGeom prst="rect">
            <a:avLst/>
          </a:prstGeom>
          <a:solidFill>
            <a:srgbClr val="CC9900"/>
          </a:solidFill>
          <a:ln w="19050">
            <a:solidFill>
              <a:srgbClr val="000000"/>
            </a:solidFill>
          </a:ln>
        </p:spPr>
        <p:txBody>
          <a:bodyPr wrap="square" lIns="0" tIns="5715" rIns="0" bIns="0" rtlCol="0" vert="horz">
            <a:spAutoFit/>
          </a:bodyPr>
          <a:lstStyle/>
          <a:p>
            <a:pPr marL="124460">
              <a:lnSpc>
                <a:spcPct val="100000"/>
              </a:lnSpc>
              <a:spcBef>
                <a:spcPts val="45"/>
              </a:spcBef>
            </a:pPr>
            <a:r>
              <a:rPr dirty="0" sz="1800" spc="-25" b="1">
                <a:latin typeface="Times New Roman"/>
                <a:cs typeface="Times New Roman"/>
              </a:rPr>
              <a:t>493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7" name="object 47" descr=""/>
          <p:cNvSpPr txBox="1"/>
          <p:nvPr/>
        </p:nvSpPr>
        <p:spPr>
          <a:xfrm>
            <a:off x="7521956" y="1604759"/>
            <a:ext cx="593725" cy="344170"/>
          </a:xfrm>
          <a:prstGeom prst="rect">
            <a:avLst/>
          </a:prstGeom>
          <a:solidFill>
            <a:srgbClr val="CC9900"/>
          </a:solidFill>
          <a:ln w="19050">
            <a:solidFill>
              <a:srgbClr val="000000"/>
            </a:solidFill>
          </a:ln>
        </p:spPr>
        <p:txBody>
          <a:bodyPr wrap="square" lIns="0" tIns="6350" rIns="0" bIns="0" rtlCol="0" vert="horz">
            <a:spAutoFit/>
          </a:bodyPr>
          <a:lstStyle/>
          <a:p>
            <a:pPr marL="125095">
              <a:lnSpc>
                <a:spcPct val="100000"/>
              </a:lnSpc>
              <a:spcBef>
                <a:spcPts val="50"/>
              </a:spcBef>
            </a:pPr>
            <a:r>
              <a:rPr dirty="0" sz="1800" spc="-25" b="1">
                <a:latin typeface="Times New Roman"/>
                <a:cs typeface="Times New Roman"/>
              </a:rPr>
              <a:t>494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8" name="object 48" descr=""/>
          <p:cNvSpPr txBox="1"/>
          <p:nvPr/>
        </p:nvSpPr>
        <p:spPr>
          <a:xfrm>
            <a:off x="9030461" y="1604759"/>
            <a:ext cx="593725" cy="344170"/>
          </a:xfrm>
          <a:prstGeom prst="rect">
            <a:avLst/>
          </a:prstGeom>
          <a:solidFill>
            <a:srgbClr val="CC9900"/>
          </a:solidFill>
          <a:ln w="19050">
            <a:solidFill>
              <a:srgbClr val="000000"/>
            </a:solidFill>
          </a:ln>
        </p:spPr>
        <p:txBody>
          <a:bodyPr wrap="square" lIns="0" tIns="6350" rIns="0" bIns="0" rtlCol="0" vert="horz">
            <a:spAutoFit/>
          </a:bodyPr>
          <a:lstStyle/>
          <a:p>
            <a:pPr marL="125095">
              <a:lnSpc>
                <a:spcPct val="100000"/>
              </a:lnSpc>
              <a:spcBef>
                <a:spcPts val="50"/>
              </a:spcBef>
            </a:pPr>
            <a:r>
              <a:rPr dirty="0" sz="1800" spc="-25" b="1">
                <a:latin typeface="Times New Roman"/>
                <a:cs typeface="Times New Roman"/>
              </a:rPr>
              <a:t>495</a:t>
            </a:r>
            <a:endParaRPr sz="1800">
              <a:latin typeface="Times New Roman"/>
              <a:cs typeface="Times New Roman"/>
            </a:endParaRPr>
          </a:p>
        </p:txBody>
      </p:sp>
      <p:graphicFrame>
        <p:nvGraphicFramePr>
          <p:cNvPr id="49" name="object 49" descr=""/>
          <p:cNvGraphicFramePr>
            <a:graphicFrameLocks noGrp="1"/>
          </p:cNvGraphicFramePr>
          <p:nvPr/>
        </p:nvGraphicFramePr>
        <p:xfrm>
          <a:off x="321424" y="1582915"/>
          <a:ext cx="3779520" cy="3435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93090"/>
                <a:gridCol w="40004"/>
                <a:gridCol w="535940"/>
                <a:gridCol w="49530"/>
                <a:gridCol w="631190"/>
                <a:gridCol w="617219"/>
                <a:gridCol w="594994"/>
                <a:gridCol w="621664"/>
              </a:tblGrid>
              <a:tr h="343535">
                <a:tc>
                  <a:txBody>
                    <a:bodyPr/>
                    <a:lstStyle/>
                    <a:p>
                      <a:pPr marL="12446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800" spc="-25" b="1">
                          <a:latin typeface="Times New Roman"/>
                          <a:cs typeface="Times New Roman"/>
                        </a:rPr>
                        <a:t>476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35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C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solidFill>
                      <a:srgbClr val="CC9900"/>
                    </a:solidFill>
                  </a:tcPr>
                </a:tc>
                <a:tc>
                  <a:txBody>
                    <a:bodyPr/>
                    <a:lstStyle/>
                    <a:p>
                      <a:pPr marL="9652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800" spc="-25" b="1">
                          <a:latin typeface="Times New Roman"/>
                          <a:cs typeface="Times New Roman"/>
                        </a:rPr>
                        <a:t>477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35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C99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solidFill>
                      <a:srgbClr val="CC9900"/>
                    </a:solidFill>
                  </a:tcPr>
                </a:tc>
                <a:tc>
                  <a:txBody>
                    <a:bodyPr/>
                    <a:lstStyle/>
                    <a:p>
                      <a:pPr marL="14287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800" spc="-25" b="1">
                          <a:latin typeface="Times New Roman"/>
                          <a:cs typeface="Times New Roman"/>
                        </a:rPr>
                        <a:t>478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35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C9900"/>
                    </a:solidFill>
                  </a:tcPr>
                </a:tc>
                <a:tc>
                  <a:txBody>
                    <a:bodyPr/>
                    <a:lstStyle/>
                    <a:p>
                      <a:pPr marL="13208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800" spc="-25" b="1">
                          <a:latin typeface="Times New Roman"/>
                          <a:cs typeface="Times New Roman"/>
                        </a:rPr>
                        <a:t>479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350">
                    <a:lnL w="1905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C9900"/>
                    </a:solidFill>
                  </a:tcPr>
                </a:tc>
                <a:tc>
                  <a:txBody>
                    <a:bodyPr/>
                    <a:lstStyle/>
                    <a:p>
                      <a:pPr marL="12890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800" spc="-25" b="1">
                          <a:latin typeface="Times New Roman"/>
                          <a:cs typeface="Times New Roman"/>
                        </a:rPr>
                        <a:t>480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350">
                    <a:lnL w="2857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C9900"/>
                    </a:solidFill>
                  </a:tcPr>
                </a:tc>
                <a:tc>
                  <a:txBody>
                    <a:bodyPr/>
                    <a:lstStyle/>
                    <a:p>
                      <a:pPr marL="13843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800" spc="-25" b="1">
                          <a:latin typeface="Times New Roman"/>
                          <a:cs typeface="Times New Roman"/>
                        </a:rPr>
                        <a:t>481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35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C9900"/>
                    </a:solidFill>
                  </a:tcPr>
                </a:tc>
              </a:tr>
            </a:tbl>
          </a:graphicData>
        </a:graphic>
      </p:graphicFrame>
      <p:grpSp>
        <p:nvGrpSpPr>
          <p:cNvPr id="50" name="object 50" descr=""/>
          <p:cNvGrpSpPr/>
          <p:nvPr/>
        </p:nvGrpSpPr>
        <p:grpSpPr>
          <a:xfrm>
            <a:off x="160020" y="2758376"/>
            <a:ext cx="4018279" cy="2479675"/>
            <a:chOff x="160020" y="2758376"/>
            <a:chExt cx="4018279" cy="2479675"/>
          </a:xfrm>
        </p:grpSpPr>
        <p:sp>
          <p:nvSpPr>
            <p:cNvPr id="51" name="object 51" descr=""/>
            <p:cNvSpPr/>
            <p:nvPr/>
          </p:nvSpPr>
          <p:spPr>
            <a:xfrm>
              <a:off x="169545" y="4514850"/>
              <a:ext cx="142875" cy="95250"/>
            </a:xfrm>
            <a:custGeom>
              <a:avLst/>
              <a:gdLst/>
              <a:ahLst/>
              <a:cxnLst/>
              <a:rect l="l" t="t" r="r" b="b"/>
              <a:pathLst>
                <a:path w="142875" h="95250">
                  <a:moveTo>
                    <a:pt x="142875" y="0"/>
                  </a:moveTo>
                  <a:lnTo>
                    <a:pt x="0" y="0"/>
                  </a:lnTo>
                  <a:lnTo>
                    <a:pt x="0" y="95250"/>
                  </a:lnTo>
                  <a:lnTo>
                    <a:pt x="142875" y="95250"/>
                  </a:lnTo>
                  <a:lnTo>
                    <a:pt x="14287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2" name="object 52" descr=""/>
            <p:cNvSpPr/>
            <p:nvPr/>
          </p:nvSpPr>
          <p:spPr>
            <a:xfrm>
              <a:off x="169545" y="4514850"/>
              <a:ext cx="142875" cy="95250"/>
            </a:xfrm>
            <a:custGeom>
              <a:avLst/>
              <a:gdLst/>
              <a:ahLst/>
              <a:cxnLst/>
              <a:rect l="l" t="t" r="r" b="b"/>
              <a:pathLst>
                <a:path w="142875" h="95250">
                  <a:moveTo>
                    <a:pt x="0" y="95250"/>
                  </a:moveTo>
                  <a:lnTo>
                    <a:pt x="142875" y="95250"/>
                  </a:lnTo>
                  <a:lnTo>
                    <a:pt x="142875" y="0"/>
                  </a:lnTo>
                  <a:lnTo>
                    <a:pt x="0" y="0"/>
                  </a:lnTo>
                  <a:lnTo>
                    <a:pt x="0" y="95250"/>
                  </a:lnTo>
                  <a:close/>
                </a:path>
              </a:pathLst>
            </a:custGeom>
            <a:ln w="1904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3" name="object 53" descr=""/>
            <p:cNvSpPr/>
            <p:nvPr/>
          </p:nvSpPr>
          <p:spPr>
            <a:xfrm>
              <a:off x="330949" y="4550549"/>
              <a:ext cx="970915" cy="649605"/>
            </a:xfrm>
            <a:custGeom>
              <a:avLst/>
              <a:gdLst/>
              <a:ahLst/>
              <a:cxnLst/>
              <a:rect l="l" t="t" r="r" b="b"/>
              <a:pathLst>
                <a:path w="970915" h="649604">
                  <a:moveTo>
                    <a:pt x="0" y="649338"/>
                  </a:moveTo>
                  <a:lnTo>
                    <a:pt x="970749" y="649338"/>
                  </a:lnTo>
                  <a:lnTo>
                    <a:pt x="970749" y="0"/>
                  </a:lnTo>
                  <a:lnTo>
                    <a:pt x="0" y="0"/>
                  </a:lnTo>
                  <a:lnTo>
                    <a:pt x="0" y="649338"/>
                  </a:lnTo>
                  <a:close/>
                </a:path>
              </a:pathLst>
            </a:custGeom>
            <a:ln w="7620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4" name="object 54" descr=""/>
            <p:cNvSpPr/>
            <p:nvPr/>
          </p:nvSpPr>
          <p:spPr>
            <a:xfrm>
              <a:off x="1385697" y="3739527"/>
              <a:ext cx="725805" cy="653415"/>
            </a:xfrm>
            <a:custGeom>
              <a:avLst/>
              <a:gdLst/>
              <a:ahLst/>
              <a:cxnLst/>
              <a:rect l="l" t="t" r="r" b="b"/>
              <a:pathLst>
                <a:path w="725805" h="653414">
                  <a:moveTo>
                    <a:pt x="0" y="653148"/>
                  </a:moveTo>
                  <a:lnTo>
                    <a:pt x="725804" y="653148"/>
                  </a:lnTo>
                  <a:lnTo>
                    <a:pt x="725804" y="0"/>
                  </a:lnTo>
                  <a:lnTo>
                    <a:pt x="0" y="0"/>
                  </a:lnTo>
                  <a:lnTo>
                    <a:pt x="0" y="653148"/>
                  </a:lnTo>
                  <a:close/>
                </a:path>
              </a:pathLst>
            </a:custGeom>
            <a:ln w="10160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5" name="object 55" descr=""/>
            <p:cNvSpPr/>
            <p:nvPr/>
          </p:nvSpPr>
          <p:spPr>
            <a:xfrm>
              <a:off x="1410461" y="4340491"/>
              <a:ext cx="710565" cy="653415"/>
            </a:xfrm>
            <a:custGeom>
              <a:avLst/>
              <a:gdLst/>
              <a:ahLst/>
              <a:cxnLst/>
              <a:rect l="l" t="t" r="r" b="b"/>
              <a:pathLst>
                <a:path w="710564" h="653414">
                  <a:moveTo>
                    <a:pt x="0" y="653148"/>
                  </a:moveTo>
                  <a:lnTo>
                    <a:pt x="710539" y="653148"/>
                  </a:lnTo>
                  <a:lnTo>
                    <a:pt x="710539" y="0"/>
                  </a:lnTo>
                  <a:lnTo>
                    <a:pt x="0" y="0"/>
                  </a:lnTo>
                  <a:lnTo>
                    <a:pt x="0" y="653148"/>
                  </a:lnTo>
                  <a:close/>
                </a:path>
              </a:pathLst>
            </a:custGeom>
            <a:ln w="10160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6" name="object 56" descr=""/>
            <p:cNvSpPr/>
            <p:nvPr/>
          </p:nvSpPr>
          <p:spPr>
            <a:xfrm>
              <a:off x="3962400" y="2758376"/>
              <a:ext cx="99695" cy="896619"/>
            </a:xfrm>
            <a:custGeom>
              <a:avLst/>
              <a:gdLst/>
              <a:ahLst/>
              <a:cxnLst/>
              <a:rect l="l" t="t" r="r" b="b"/>
              <a:pathLst>
                <a:path w="99695" h="896620">
                  <a:moveTo>
                    <a:pt x="99174" y="416242"/>
                  </a:moveTo>
                  <a:lnTo>
                    <a:pt x="0" y="416242"/>
                  </a:lnTo>
                  <a:lnTo>
                    <a:pt x="0" y="896175"/>
                  </a:lnTo>
                  <a:lnTo>
                    <a:pt x="99174" y="896175"/>
                  </a:lnTo>
                  <a:lnTo>
                    <a:pt x="99174" y="416242"/>
                  </a:lnTo>
                  <a:close/>
                </a:path>
                <a:path w="99695" h="896620">
                  <a:moveTo>
                    <a:pt x="99174" y="0"/>
                  </a:moveTo>
                  <a:lnTo>
                    <a:pt x="0" y="0"/>
                  </a:lnTo>
                  <a:lnTo>
                    <a:pt x="0" y="72313"/>
                  </a:lnTo>
                  <a:lnTo>
                    <a:pt x="99174" y="72313"/>
                  </a:lnTo>
                  <a:lnTo>
                    <a:pt x="9917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7" name="object 57" descr=""/>
            <p:cNvSpPr/>
            <p:nvPr/>
          </p:nvSpPr>
          <p:spPr>
            <a:xfrm>
              <a:off x="3479799" y="2830690"/>
              <a:ext cx="688975" cy="344170"/>
            </a:xfrm>
            <a:custGeom>
              <a:avLst/>
              <a:gdLst/>
              <a:ahLst/>
              <a:cxnLst/>
              <a:rect l="l" t="t" r="r" b="b"/>
              <a:pathLst>
                <a:path w="688975" h="344169">
                  <a:moveTo>
                    <a:pt x="688378" y="0"/>
                  </a:moveTo>
                  <a:lnTo>
                    <a:pt x="0" y="0"/>
                  </a:lnTo>
                  <a:lnTo>
                    <a:pt x="0" y="343928"/>
                  </a:lnTo>
                  <a:lnTo>
                    <a:pt x="688378" y="343928"/>
                  </a:lnTo>
                  <a:lnTo>
                    <a:pt x="688378" y="0"/>
                  </a:lnTo>
                  <a:close/>
                </a:path>
              </a:pathLst>
            </a:custGeom>
            <a:solidFill>
              <a:srgbClr val="CC99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8" name="object 58" descr=""/>
            <p:cNvSpPr/>
            <p:nvPr/>
          </p:nvSpPr>
          <p:spPr>
            <a:xfrm>
              <a:off x="3479799" y="2830690"/>
              <a:ext cx="688975" cy="344170"/>
            </a:xfrm>
            <a:custGeom>
              <a:avLst/>
              <a:gdLst/>
              <a:ahLst/>
              <a:cxnLst/>
              <a:rect l="l" t="t" r="r" b="b"/>
              <a:pathLst>
                <a:path w="688975" h="344169">
                  <a:moveTo>
                    <a:pt x="0" y="343928"/>
                  </a:moveTo>
                  <a:lnTo>
                    <a:pt x="688378" y="343928"/>
                  </a:lnTo>
                  <a:lnTo>
                    <a:pt x="688378" y="0"/>
                  </a:lnTo>
                  <a:lnTo>
                    <a:pt x="0" y="0"/>
                  </a:lnTo>
                  <a:lnTo>
                    <a:pt x="0" y="343928"/>
                  </a:lnTo>
                  <a:close/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9" name="object 59" descr=""/>
          <p:cNvSpPr txBox="1"/>
          <p:nvPr/>
        </p:nvSpPr>
        <p:spPr>
          <a:xfrm>
            <a:off x="2294889" y="2824098"/>
            <a:ext cx="171323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08330" algn="l"/>
                <a:tab pos="1356995" algn="l"/>
              </a:tabLst>
            </a:pPr>
            <a:r>
              <a:rPr dirty="0" sz="1800" spc="-25" b="1">
                <a:latin typeface="Times New Roman"/>
                <a:cs typeface="Times New Roman"/>
              </a:rPr>
              <a:t>485</a:t>
            </a:r>
            <a:r>
              <a:rPr dirty="0" sz="1800" b="1">
                <a:latin typeface="Times New Roman"/>
                <a:cs typeface="Times New Roman"/>
              </a:rPr>
              <a:t>	</a:t>
            </a:r>
            <a:r>
              <a:rPr dirty="0" sz="1800" spc="-25" b="1">
                <a:latin typeface="Times New Roman"/>
                <a:cs typeface="Times New Roman"/>
              </a:rPr>
              <a:t>484</a:t>
            </a:r>
            <a:r>
              <a:rPr dirty="0" sz="1800" b="1">
                <a:latin typeface="Times New Roman"/>
                <a:cs typeface="Times New Roman"/>
              </a:rPr>
              <a:t>	</a:t>
            </a:r>
            <a:r>
              <a:rPr dirty="0" sz="1800" spc="-25" b="1">
                <a:latin typeface="Times New Roman"/>
                <a:cs typeface="Times New Roman"/>
              </a:rPr>
              <a:t>482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60" name="object 60" descr=""/>
          <p:cNvSpPr txBox="1"/>
          <p:nvPr/>
        </p:nvSpPr>
        <p:spPr>
          <a:xfrm>
            <a:off x="342900" y="685800"/>
            <a:ext cx="1143000" cy="285750"/>
          </a:xfrm>
          <a:prstGeom prst="rect">
            <a:avLst/>
          </a:prstGeom>
          <a:ln w="63500">
            <a:solidFill>
              <a:srgbClr val="FF0000"/>
            </a:solidFill>
          </a:ln>
        </p:spPr>
        <p:txBody>
          <a:bodyPr wrap="square" lIns="0" tIns="43815" rIns="0" bIns="0" rtlCol="0" vert="horz">
            <a:spAutoFit/>
          </a:bodyPr>
          <a:lstStyle/>
          <a:p>
            <a:pPr marL="191770">
              <a:lnSpc>
                <a:spcPct val="100000"/>
              </a:lnSpc>
              <a:spcBef>
                <a:spcPts val="345"/>
              </a:spcBef>
            </a:pPr>
            <a:r>
              <a:rPr dirty="0" sz="1000" spc="-10" b="1">
                <a:latin typeface="Times New Roman"/>
                <a:cs typeface="Times New Roman"/>
              </a:rPr>
              <a:t>AVAILABLE</a:t>
            </a:r>
            <a:endParaRPr sz="1000">
              <a:latin typeface="Times New Roman"/>
              <a:cs typeface="Times New Roman"/>
            </a:endParaRPr>
          </a:p>
        </p:txBody>
      </p:sp>
      <p:grpSp>
        <p:nvGrpSpPr>
          <p:cNvPr id="61" name="object 61" descr=""/>
          <p:cNvGrpSpPr/>
          <p:nvPr/>
        </p:nvGrpSpPr>
        <p:grpSpPr>
          <a:xfrm>
            <a:off x="2060701" y="2433370"/>
            <a:ext cx="2726055" cy="3842385"/>
            <a:chOff x="2060701" y="2433370"/>
            <a:chExt cx="2726055" cy="3842385"/>
          </a:xfrm>
        </p:grpSpPr>
        <p:sp>
          <p:nvSpPr>
            <p:cNvPr id="62" name="object 62" descr=""/>
            <p:cNvSpPr/>
            <p:nvPr/>
          </p:nvSpPr>
          <p:spPr>
            <a:xfrm>
              <a:off x="3393185" y="2484069"/>
              <a:ext cx="709930" cy="59055"/>
            </a:xfrm>
            <a:custGeom>
              <a:avLst/>
              <a:gdLst/>
              <a:ahLst/>
              <a:cxnLst/>
              <a:rect l="l" t="t" r="r" b="b"/>
              <a:pathLst>
                <a:path w="709929" h="59055">
                  <a:moveTo>
                    <a:pt x="0" y="58851"/>
                  </a:moveTo>
                  <a:lnTo>
                    <a:pt x="709358" y="58851"/>
                  </a:lnTo>
                  <a:lnTo>
                    <a:pt x="709358" y="0"/>
                  </a:lnTo>
                  <a:lnTo>
                    <a:pt x="0" y="0"/>
                  </a:lnTo>
                  <a:lnTo>
                    <a:pt x="0" y="58851"/>
                  </a:lnTo>
                  <a:close/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3" name="object 63" descr=""/>
            <p:cNvSpPr/>
            <p:nvPr/>
          </p:nvSpPr>
          <p:spPr>
            <a:xfrm>
              <a:off x="3407790" y="2565463"/>
              <a:ext cx="293370" cy="245110"/>
            </a:xfrm>
            <a:custGeom>
              <a:avLst/>
              <a:gdLst/>
              <a:ahLst/>
              <a:cxnLst/>
              <a:rect l="l" t="t" r="r" b="b"/>
              <a:pathLst>
                <a:path w="293370" h="245110">
                  <a:moveTo>
                    <a:pt x="293242" y="0"/>
                  </a:moveTo>
                  <a:lnTo>
                    <a:pt x="0" y="0"/>
                  </a:lnTo>
                  <a:lnTo>
                    <a:pt x="0" y="244538"/>
                  </a:lnTo>
                  <a:lnTo>
                    <a:pt x="293242" y="244538"/>
                  </a:lnTo>
                  <a:lnTo>
                    <a:pt x="29324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4" name="object 64" descr=""/>
            <p:cNvSpPr/>
            <p:nvPr/>
          </p:nvSpPr>
          <p:spPr>
            <a:xfrm>
              <a:off x="2111501" y="2484170"/>
              <a:ext cx="676910" cy="1263015"/>
            </a:xfrm>
            <a:custGeom>
              <a:avLst/>
              <a:gdLst/>
              <a:ahLst/>
              <a:cxnLst/>
              <a:rect l="l" t="t" r="r" b="b"/>
              <a:pathLst>
                <a:path w="676910" h="1263014">
                  <a:moveTo>
                    <a:pt x="0" y="1262837"/>
                  </a:moveTo>
                  <a:lnTo>
                    <a:pt x="676871" y="1262837"/>
                  </a:lnTo>
                  <a:lnTo>
                    <a:pt x="676871" y="0"/>
                  </a:lnTo>
                  <a:lnTo>
                    <a:pt x="0" y="0"/>
                  </a:lnTo>
                  <a:lnTo>
                    <a:pt x="0" y="1262837"/>
                  </a:lnTo>
                  <a:close/>
                </a:path>
              </a:pathLst>
            </a:custGeom>
            <a:ln w="10160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5" name="object 65" descr=""/>
            <p:cNvSpPr/>
            <p:nvPr/>
          </p:nvSpPr>
          <p:spPr>
            <a:xfrm>
              <a:off x="4301362" y="2971800"/>
              <a:ext cx="485775" cy="0"/>
            </a:xfrm>
            <a:custGeom>
              <a:avLst/>
              <a:gdLst/>
              <a:ahLst/>
              <a:cxnLst/>
              <a:rect l="l" t="t" r="r" b="b"/>
              <a:pathLst>
                <a:path w="485775" h="0">
                  <a:moveTo>
                    <a:pt x="0" y="0"/>
                  </a:moveTo>
                  <a:lnTo>
                    <a:pt x="485267" y="0"/>
                  </a:lnTo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6" name="object 66" descr=""/>
            <p:cNvSpPr/>
            <p:nvPr/>
          </p:nvSpPr>
          <p:spPr>
            <a:xfrm>
              <a:off x="4285106" y="2563622"/>
              <a:ext cx="9525" cy="410845"/>
            </a:xfrm>
            <a:custGeom>
              <a:avLst/>
              <a:gdLst/>
              <a:ahLst/>
              <a:cxnLst/>
              <a:rect l="l" t="t" r="r" b="b"/>
              <a:pathLst>
                <a:path w="9525" h="410844">
                  <a:moveTo>
                    <a:pt x="0" y="410463"/>
                  </a:moveTo>
                  <a:lnTo>
                    <a:pt x="9271" y="0"/>
                  </a:lnTo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7" name="object 67" descr=""/>
            <p:cNvSpPr/>
            <p:nvPr/>
          </p:nvSpPr>
          <p:spPr>
            <a:xfrm>
              <a:off x="3396360" y="2533269"/>
              <a:ext cx="0" cy="1203960"/>
            </a:xfrm>
            <a:custGeom>
              <a:avLst/>
              <a:gdLst/>
              <a:ahLst/>
              <a:cxnLst/>
              <a:rect l="l" t="t" r="r" b="b"/>
              <a:pathLst>
                <a:path w="0" h="1203960">
                  <a:moveTo>
                    <a:pt x="0" y="1203705"/>
                  </a:moveTo>
                  <a:lnTo>
                    <a:pt x="0" y="0"/>
                  </a:lnTo>
                </a:path>
              </a:pathLst>
            </a:custGeom>
            <a:ln w="3810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8" name="object 68" descr=""/>
            <p:cNvSpPr/>
            <p:nvPr/>
          </p:nvSpPr>
          <p:spPr>
            <a:xfrm>
              <a:off x="4301362" y="2478024"/>
              <a:ext cx="9525" cy="550545"/>
            </a:xfrm>
            <a:custGeom>
              <a:avLst/>
              <a:gdLst/>
              <a:ahLst/>
              <a:cxnLst/>
              <a:rect l="l" t="t" r="r" b="b"/>
              <a:pathLst>
                <a:path w="9525" h="550544">
                  <a:moveTo>
                    <a:pt x="9398" y="550417"/>
                  </a:moveTo>
                  <a:lnTo>
                    <a:pt x="0" y="0"/>
                  </a:lnTo>
                </a:path>
              </a:pathLst>
            </a:custGeom>
            <a:ln w="3809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9" name="object 69" descr=""/>
            <p:cNvSpPr/>
            <p:nvPr/>
          </p:nvSpPr>
          <p:spPr>
            <a:xfrm>
              <a:off x="4331716" y="2999740"/>
              <a:ext cx="420370" cy="9525"/>
            </a:xfrm>
            <a:custGeom>
              <a:avLst/>
              <a:gdLst/>
              <a:ahLst/>
              <a:cxnLst/>
              <a:rect l="l" t="t" r="r" b="b"/>
              <a:pathLst>
                <a:path w="420370" h="9525">
                  <a:moveTo>
                    <a:pt x="0" y="0"/>
                  </a:moveTo>
                  <a:lnTo>
                    <a:pt x="419862" y="9398"/>
                  </a:lnTo>
                </a:path>
              </a:pathLst>
            </a:custGeom>
            <a:ln w="3809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0" name="object 70" descr=""/>
            <p:cNvSpPr/>
            <p:nvPr/>
          </p:nvSpPr>
          <p:spPr>
            <a:xfrm>
              <a:off x="4427347" y="3350387"/>
              <a:ext cx="271145" cy="0"/>
            </a:xfrm>
            <a:custGeom>
              <a:avLst/>
              <a:gdLst/>
              <a:ahLst/>
              <a:cxnLst/>
              <a:rect l="l" t="t" r="r" b="b"/>
              <a:pathLst>
                <a:path w="271145" h="0">
                  <a:moveTo>
                    <a:pt x="270637" y="0"/>
                  </a:moveTo>
                  <a:lnTo>
                    <a:pt x="0" y="0"/>
                  </a:lnTo>
                </a:path>
              </a:pathLst>
            </a:custGeom>
            <a:ln w="3810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1" name="object 71" descr=""/>
            <p:cNvSpPr/>
            <p:nvPr/>
          </p:nvSpPr>
          <p:spPr>
            <a:xfrm>
              <a:off x="4734051" y="2942082"/>
              <a:ext cx="9525" cy="448309"/>
            </a:xfrm>
            <a:custGeom>
              <a:avLst/>
              <a:gdLst/>
              <a:ahLst/>
              <a:cxnLst/>
              <a:rect l="l" t="t" r="r" b="b"/>
              <a:pathLst>
                <a:path w="9525" h="448310">
                  <a:moveTo>
                    <a:pt x="0" y="447801"/>
                  </a:moveTo>
                  <a:lnTo>
                    <a:pt x="9398" y="0"/>
                  </a:lnTo>
                </a:path>
              </a:pathLst>
            </a:custGeom>
            <a:ln w="3809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2" name="object 72" descr=""/>
            <p:cNvSpPr/>
            <p:nvPr/>
          </p:nvSpPr>
          <p:spPr>
            <a:xfrm>
              <a:off x="3408552" y="3727577"/>
              <a:ext cx="961390" cy="0"/>
            </a:xfrm>
            <a:custGeom>
              <a:avLst/>
              <a:gdLst/>
              <a:ahLst/>
              <a:cxnLst/>
              <a:rect l="l" t="t" r="r" b="b"/>
              <a:pathLst>
                <a:path w="961389" h="0">
                  <a:moveTo>
                    <a:pt x="0" y="0"/>
                  </a:moveTo>
                  <a:lnTo>
                    <a:pt x="961009" y="0"/>
                  </a:lnTo>
                </a:path>
              </a:pathLst>
            </a:custGeom>
            <a:ln w="3810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3" name="object 73" descr=""/>
            <p:cNvSpPr/>
            <p:nvPr/>
          </p:nvSpPr>
          <p:spPr>
            <a:xfrm>
              <a:off x="3352037" y="2495931"/>
              <a:ext cx="970915" cy="9525"/>
            </a:xfrm>
            <a:custGeom>
              <a:avLst/>
              <a:gdLst/>
              <a:ahLst/>
              <a:cxnLst/>
              <a:rect l="l" t="t" r="r" b="b"/>
              <a:pathLst>
                <a:path w="970914" h="9525">
                  <a:moveTo>
                    <a:pt x="0" y="9271"/>
                  </a:moveTo>
                  <a:lnTo>
                    <a:pt x="970407" y="0"/>
                  </a:lnTo>
                </a:path>
              </a:pathLst>
            </a:custGeom>
            <a:ln w="3809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4" name="object 74" descr=""/>
            <p:cNvSpPr/>
            <p:nvPr/>
          </p:nvSpPr>
          <p:spPr>
            <a:xfrm>
              <a:off x="3371976" y="5285765"/>
              <a:ext cx="689610" cy="970915"/>
            </a:xfrm>
            <a:custGeom>
              <a:avLst/>
              <a:gdLst/>
              <a:ahLst/>
              <a:cxnLst/>
              <a:rect l="l" t="t" r="r" b="b"/>
              <a:pathLst>
                <a:path w="689610" h="970914">
                  <a:moveTo>
                    <a:pt x="0" y="970381"/>
                  </a:moveTo>
                  <a:lnTo>
                    <a:pt x="689571" y="970381"/>
                  </a:lnTo>
                  <a:lnTo>
                    <a:pt x="689571" y="0"/>
                  </a:lnTo>
                  <a:lnTo>
                    <a:pt x="0" y="0"/>
                  </a:lnTo>
                  <a:lnTo>
                    <a:pt x="0" y="970381"/>
                  </a:lnTo>
                  <a:close/>
                </a:path>
              </a:pathLst>
            </a:custGeom>
            <a:ln w="3810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5" name="object 75" descr=""/>
            <p:cNvSpPr/>
            <p:nvPr/>
          </p:nvSpPr>
          <p:spPr>
            <a:xfrm>
              <a:off x="2111501" y="2484170"/>
              <a:ext cx="676910" cy="1263015"/>
            </a:xfrm>
            <a:custGeom>
              <a:avLst/>
              <a:gdLst/>
              <a:ahLst/>
              <a:cxnLst/>
              <a:rect l="l" t="t" r="r" b="b"/>
              <a:pathLst>
                <a:path w="676910" h="1263014">
                  <a:moveTo>
                    <a:pt x="0" y="1262837"/>
                  </a:moveTo>
                  <a:lnTo>
                    <a:pt x="676871" y="1262837"/>
                  </a:lnTo>
                  <a:lnTo>
                    <a:pt x="676871" y="0"/>
                  </a:lnTo>
                  <a:lnTo>
                    <a:pt x="0" y="0"/>
                  </a:lnTo>
                  <a:lnTo>
                    <a:pt x="0" y="1262837"/>
                  </a:lnTo>
                  <a:close/>
                </a:path>
              </a:pathLst>
            </a:custGeom>
            <a:ln w="10160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Connie Bradley</dc:creator>
  <dcterms:created xsi:type="dcterms:W3CDTF">2024-01-26T19:08:08Z</dcterms:created>
  <dcterms:modified xsi:type="dcterms:W3CDTF">2024-01-26T19:08:08Z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2023-09-18T00:00:00Z</vt:filetime>
  </property>
  <property fmtid="{D5CDD505-2E9C-101B-9397-08002B2CF9AE}" pid="3" name="Creator">
    <vt:lpwstr>Microsoft® Publisher for Microsoft 365</vt:lpwstr>
  </property>
  <property fmtid="{D5CDD505-2E9C-101B-9397-08002B2CF9AE}" pid="4" name="LastSaved">
    <vt:filetime>2024-01-26T00:00:00Z</vt:filetime>
  </property>
  <property fmtid="{D5CDD505-2E9C-101B-9397-08002B2CF9AE}" pid="5" name="Producer">
    <vt:lpwstr>Microsoft® Publisher for Microsoft 365</vt:lpwstr>
  </property>
</Properties>
</file>